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18DA-0C87-DF8F-84D4-49CBFC527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C43C6-BA7E-EEE5-573E-0CA2A24BF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154EF-314C-B08A-7DD5-4FA7A227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5AE2-085D-4E65-B4A5-9B486B1B5A4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DE950-F976-C2DE-BCF3-D51EAEF8E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1B3A3-483F-F811-D0B3-F637F79C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E893-971A-438B-97DB-C2151AF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0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6FE0-ABCC-E7B7-FF2D-54929A87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D6BD5-8B7E-8F86-D714-A964A5C4D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C1939-B9E3-FAE3-CCCA-798FE6CF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5AE2-085D-4E65-B4A5-9B486B1B5A4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F7ED7-5169-67A9-E7F8-40D5843F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CB352-243B-5DB4-D016-2B6A49A5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E893-971A-438B-97DB-C2151AF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2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4F4070-6C55-0BF0-2232-946E2B6FB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200CE-9D56-269C-F0CA-8F5ED509E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BEF70-026E-B06C-7D08-9A643B7B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5AE2-085D-4E65-B4A5-9B486B1B5A4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DCAF3-2577-361D-F77C-8B7FE9F9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BAC2C-171E-2CAD-182E-0899348F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E893-971A-438B-97DB-C2151AF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0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ED4B0-0CFA-791F-0A27-C5F3D5A2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774B-F496-8F6F-BA7A-8F6FDF8EF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1DAA9-3BE3-1CA9-88BD-77BCD6AC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5AE2-085D-4E65-B4A5-9B486B1B5A4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513AD-B156-4FEA-89A7-2D9CA17C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3C321-5E40-BB8A-67A7-D8CD7CBF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E893-971A-438B-97DB-C2151AF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3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6C2A-BFCA-7438-74B6-158B6EE6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EE2D-EB8E-EC5F-0E63-707BF011D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48E42-BA48-ED0B-9DDE-54518C79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5AE2-085D-4E65-B4A5-9B486B1B5A4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4244C-E900-7095-BA9E-9A2E43D4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875F-4A3C-6D5D-1503-D7A44530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E893-971A-438B-97DB-C2151AF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3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14E6-D12E-C549-1EE1-A2F00C86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65127-4C24-E971-F60C-1505F8364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804FE-65DE-E39B-29A2-28559657A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F72E-C57A-1B22-1D78-BE9CED76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5AE2-085D-4E65-B4A5-9B486B1B5A4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11709-B51F-CB24-C4CD-F5E1A9D5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83A2-DA30-8C18-8102-A515E7C8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E893-971A-438B-97DB-C2151AF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6D25-4E62-98A2-1BCF-0F644145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1EB1E-C973-31DD-C6E8-87CC47ED8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205D2-8FF6-3C4A-3266-C28E4388A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8BB3B-352B-4AAE-FD9D-3538AE8E8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D759C-6244-4547-DFC2-757299D92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EAA28-542B-CF58-8773-94D9372C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5AE2-085D-4E65-B4A5-9B486B1B5A4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6521E-3126-F9DC-79AB-81AC174B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DB822-56FE-416F-E4B7-7AE2DB47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E893-971A-438B-97DB-C2151AF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7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8A46-AE47-74AD-C630-DC033F61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2BB36-FB70-F0BF-69A0-FDF92FB9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5AE2-085D-4E65-B4A5-9B486B1B5A4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6E72A-A250-54FF-4709-EC7614E0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FD195-CF3B-2189-08E5-1B849F4A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E893-971A-438B-97DB-C2151AF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2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40A6F-CE09-0703-832C-B464C90C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5AE2-085D-4E65-B4A5-9B486B1B5A4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3774F-6FB3-6192-A38A-95C32AAF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283A2-8757-E35F-1A61-EC2206E7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E893-971A-438B-97DB-C2151AF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340B-439F-78D4-41D8-C429DE26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2056B-54B6-2B3F-E393-67F7CEDC3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4FB36-0ABF-8048-BD73-405D3F23A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FC25C-34EE-7F14-262F-F2DF7227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5AE2-085D-4E65-B4A5-9B486B1B5A4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B1DE9-8D33-BDE5-E0B2-2D1DC3E5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B4C95-DAF7-F6B2-5729-488C10BF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E893-971A-438B-97DB-C2151AF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5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87D8-FDC1-E4E6-438F-84A0DFFA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A7C03D-777B-4421-9413-F33AE99E0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68DB5-590E-D5BE-1F83-168C95481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B61C2-F4E3-F7C5-530E-0CA91278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5AE2-085D-4E65-B4A5-9B486B1B5A4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1A1F2-FF68-C9AC-72EB-35EE0FB7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AF462-B816-4063-C476-04100BCB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E893-971A-438B-97DB-C2151AF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756CC-8588-C672-2E9A-0932CE52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2BDBE-576E-0167-AF38-24F27DB68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9E4F7-540B-DDBC-21FD-80C3ABF17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5AE2-085D-4E65-B4A5-9B486B1B5A4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4C6E8-4F66-9234-AA2B-D9AA9805E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A1D57-D17E-882E-7CE9-AF431420E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7E893-971A-438B-97DB-C2151AF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3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A4185C-8EDA-FD89-3206-D35B9385DC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9B64C-5039-0D46-D678-8275BA4FA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MARINE CORPS LEAGUE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27F00-5357-FC94-D3A8-E36412390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MARKSMANSHIP COMPETITION</a:t>
            </a:r>
          </a:p>
        </p:txBody>
      </p:sp>
    </p:spTree>
    <p:extLst>
      <p:ext uri="{BB962C8B-B14F-4D97-AF65-F5344CB8AC3E}">
        <p14:creationId xmlns:p14="http://schemas.microsoft.com/office/powerpoint/2010/main" val="81612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7606A-C7D0-3721-4278-A5282693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Divisions To Compete In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D4FF-DA9D-78CF-ED3D-A90C794BF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Service Rifle</a:t>
            </a:r>
          </a:p>
          <a:p>
            <a:r>
              <a:rPr lang="en-US" sz="2200"/>
              <a:t>Service Rifle with optics</a:t>
            </a:r>
          </a:p>
          <a:p>
            <a:r>
              <a:rPr lang="en-US" sz="2200"/>
              <a:t>22 LR Rifle</a:t>
            </a:r>
          </a:p>
          <a:p>
            <a:r>
              <a:rPr lang="en-US" sz="2200"/>
              <a:t>22 LR Rifle with optics</a:t>
            </a:r>
          </a:p>
          <a:p>
            <a:r>
              <a:rPr lang="en-US" sz="2200"/>
              <a:t>Service Pistol</a:t>
            </a:r>
          </a:p>
          <a:p>
            <a:r>
              <a:rPr lang="en-US" sz="2200"/>
              <a:t>Open Pistol</a:t>
            </a:r>
          </a:p>
          <a:p>
            <a:r>
              <a:rPr lang="en-US" sz="2200"/>
              <a:t>22 LR Pistol</a:t>
            </a:r>
          </a:p>
        </p:txBody>
      </p:sp>
      <p:pic>
        <p:nvPicPr>
          <p:cNvPr id="7" name="Picture 6" descr="A gold eagle on a globe with anchor and stars&#10;&#10;Description automatically generated">
            <a:extLst>
              <a:ext uri="{FF2B5EF4-FFF2-40B4-BE49-F238E27FC236}">
                <a16:creationId xmlns:a16="http://schemas.microsoft.com/office/drawing/2014/main" id="{2E949EEB-64E7-05C2-0AA9-D098BC3C7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r="3198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6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ng shot of an object&#10;&#10;Description automatically generated">
            <a:extLst>
              <a:ext uri="{FF2B5EF4-FFF2-40B4-BE49-F238E27FC236}">
                <a16:creationId xmlns:a16="http://schemas.microsoft.com/office/drawing/2014/main" id="{00322877-606D-C784-4165-388F36F5B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A69BE1-708E-0FB0-11AB-716FA7EEB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Service Rifle and Optics Rifle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6227-475D-C998-BCDC-5D4F35C6A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200" dirty="0"/>
              <a:t>The following rifles are acceptable</a:t>
            </a:r>
          </a:p>
          <a:p>
            <a:r>
              <a:rPr lang="en-US" sz="2200" dirty="0"/>
              <a:t>M1903 SPRINGFIELD</a:t>
            </a:r>
          </a:p>
          <a:p>
            <a:r>
              <a:rPr lang="en-US" sz="2200" dirty="0"/>
              <a:t>M1 GARAND</a:t>
            </a:r>
          </a:p>
          <a:p>
            <a:r>
              <a:rPr lang="en-US" sz="2200" dirty="0"/>
              <a:t>M1A/M14</a:t>
            </a:r>
          </a:p>
          <a:p>
            <a:r>
              <a:rPr lang="en-US" sz="2200" dirty="0"/>
              <a:t>AR-15/M-16 UP TO 20” BARREL</a:t>
            </a:r>
          </a:p>
        </p:txBody>
      </p:sp>
    </p:spTree>
    <p:extLst>
      <p:ext uri="{BB962C8B-B14F-4D97-AF65-F5344CB8AC3E}">
        <p14:creationId xmlns:p14="http://schemas.microsoft.com/office/powerpoint/2010/main" val="300063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A104C-249A-1443-F1A8-EB5DBB0E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Service Rifle/Optics Rifle Course Of Fire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E6DC-A1BB-C9C3-4399-378E83C7D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3 sighters in 3 minutes</a:t>
            </a:r>
          </a:p>
          <a:p>
            <a:r>
              <a:rPr lang="en-US" sz="2200"/>
              <a:t>Prone: 15 rounds in 15 minutes</a:t>
            </a:r>
          </a:p>
          <a:p>
            <a:r>
              <a:rPr lang="en-US" sz="2200"/>
              <a:t>Sitting: 15 rounds in 15 minutes</a:t>
            </a:r>
          </a:p>
          <a:p>
            <a:r>
              <a:rPr lang="en-US" sz="2200"/>
              <a:t>Standing: 10 rounds in 10 minutes</a:t>
            </a:r>
          </a:p>
          <a:p>
            <a:r>
              <a:rPr lang="en-US" sz="2200"/>
              <a:t>(Kneeling position may be used for any position but standing)</a:t>
            </a:r>
          </a:p>
        </p:txBody>
      </p:sp>
      <p:pic>
        <p:nvPicPr>
          <p:cNvPr id="7" name="Picture 6" descr="A close up of an object&#10;&#10;Description automatically generated">
            <a:extLst>
              <a:ext uri="{FF2B5EF4-FFF2-40B4-BE49-F238E27FC236}">
                <a16:creationId xmlns:a16="http://schemas.microsoft.com/office/drawing/2014/main" id="{8003AFF2-B69A-5F5D-698C-D2EECCA0B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4752594"/>
            <a:ext cx="61912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7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C8693-3926-7F98-4FA5-CE14798B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Service Rifle Special Rules	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n object with a scope&#10;&#10;Description automatically generated">
            <a:extLst>
              <a:ext uri="{FF2B5EF4-FFF2-40B4-BE49-F238E27FC236}">
                <a16:creationId xmlns:a16="http://schemas.microsoft.com/office/drawing/2014/main" id="{52F1B9FA-C06C-373F-D361-4888AEEA2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85" y="4543044"/>
            <a:ext cx="7349067" cy="23149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61C0-5234-E863-3108-23ECAE2E5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If you can’t get into a position, you may use the next hardest position.</a:t>
            </a:r>
          </a:p>
          <a:p>
            <a:r>
              <a:rPr lang="en-US" sz="2200"/>
              <a:t>Disabled competitors can shoot from any position or a chair.</a:t>
            </a:r>
          </a:p>
          <a:p>
            <a:r>
              <a:rPr lang="en-US" sz="2200"/>
              <a:t>No external modification allowed to stock or barrel.</a:t>
            </a:r>
          </a:p>
          <a:p>
            <a:r>
              <a:rPr lang="en-US" sz="2200"/>
              <a:t>Iron sights only in service rifle, optics only in optics class</a:t>
            </a:r>
          </a:p>
          <a:p>
            <a:r>
              <a:rPr lang="en-US" sz="2200"/>
              <a:t>Sling support is allowed.</a:t>
            </a:r>
          </a:p>
          <a:p>
            <a:r>
              <a:rPr lang="en-US" sz="2200"/>
              <a:t>No magnification above 4x.</a:t>
            </a:r>
          </a:p>
          <a:p>
            <a:r>
              <a:rPr lang="en-US" sz="2200"/>
              <a:t>22LR class follows all the same rules.</a:t>
            </a:r>
          </a:p>
        </p:txBody>
      </p:sp>
    </p:spTree>
    <p:extLst>
      <p:ext uri="{BB962C8B-B14F-4D97-AF65-F5344CB8AC3E}">
        <p14:creationId xmlns:p14="http://schemas.microsoft.com/office/powerpoint/2010/main" val="212192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73EC-9893-E35C-8095-EB9C5647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Pistol</a:t>
            </a:r>
          </a:p>
        </p:txBody>
      </p:sp>
      <p:pic>
        <p:nvPicPr>
          <p:cNvPr id="5" name="Picture 4" descr="An object with a white background&#10;&#10;Description automatically generated">
            <a:extLst>
              <a:ext uri="{FF2B5EF4-FFF2-40B4-BE49-F238E27FC236}">
                <a16:creationId xmlns:a16="http://schemas.microsoft.com/office/drawing/2014/main" id="{1449A0E8-AACE-2E80-C9CF-B6931E11A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32" y="718159"/>
            <a:ext cx="6139841" cy="61398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47D65-0216-362B-7A70-11E4844A6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Following Pistols Are Acceptable</a:t>
            </a:r>
          </a:p>
          <a:p>
            <a:r>
              <a:rPr lang="en-US" dirty="0"/>
              <a:t>1911</a:t>
            </a:r>
          </a:p>
          <a:p>
            <a:r>
              <a:rPr lang="en-US" dirty="0"/>
              <a:t>Beretta 92/M9</a:t>
            </a:r>
          </a:p>
          <a:p>
            <a:r>
              <a:rPr lang="en-US" dirty="0"/>
              <a:t>.38 caliber six shot revolver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C876CF-70DA-FE02-E12F-F4522307C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07" y="1240077"/>
            <a:ext cx="11486367" cy="58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84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A104C-249A-1443-F1A8-EB5DBB0E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Service Pistol Course Of Fire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E6DC-A1BB-C9C3-4399-378E83C7D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Two stages will be shot</a:t>
            </a:r>
          </a:p>
          <a:p>
            <a:r>
              <a:rPr lang="en-US" sz="2200" dirty="0"/>
              <a:t>Each stage will consist of slow fire, timed fire, rapid fire</a:t>
            </a:r>
          </a:p>
          <a:p>
            <a:r>
              <a:rPr lang="en-US" sz="2200" dirty="0"/>
              <a:t>Slow Fire: 10 rounds in 10 minutes</a:t>
            </a:r>
          </a:p>
          <a:p>
            <a:r>
              <a:rPr lang="en-US" sz="2200" dirty="0"/>
              <a:t>Timed Fire: 5 rounds in 20 seconds, shot twice</a:t>
            </a:r>
          </a:p>
          <a:p>
            <a:r>
              <a:rPr lang="en-US" sz="2200" dirty="0"/>
              <a:t>Rapid Fire: 5 rounds in 10 seconds, shot twice</a:t>
            </a:r>
          </a:p>
          <a:p>
            <a:r>
              <a:rPr lang="en-US" sz="2200" dirty="0"/>
              <a:t>Pause between timed and rapid to reload</a:t>
            </a:r>
          </a:p>
          <a:p>
            <a:r>
              <a:rPr lang="en-US" sz="2200" dirty="0"/>
              <a:t>Alibis apply only to the timed and rapid fire</a:t>
            </a:r>
          </a:p>
          <a:p>
            <a:r>
              <a:rPr lang="en-US" sz="2200" dirty="0"/>
              <a:t>Only one alibi may be claimed</a:t>
            </a:r>
          </a:p>
          <a:p>
            <a:r>
              <a:rPr lang="en-US" sz="2200" dirty="0"/>
              <a:t>Alibi must be on the string that shot the fewest shots</a:t>
            </a:r>
          </a:p>
        </p:txBody>
      </p:sp>
      <p:pic>
        <p:nvPicPr>
          <p:cNvPr id="5" name="Picture 4" descr="An object with a brown grip with Springfield Armory in the background&#10;&#10;Description automatically generated">
            <a:extLst>
              <a:ext uri="{FF2B5EF4-FFF2-40B4-BE49-F238E27FC236}">
                <a16:creationId xmlns:a16="http://schemas.microsoft.com/office/drawing/2014/main" id="{63F0D793-3C59-8095-AE7E-10CED838D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r="35923" b="-2"/>
          <a:stretch/>
        </p:blipFill>
        <p:spPr>
          <a:xfrm rot="16200000">
            <a:off x="7597934" y="2171700"/>
            <a:ext cx="4096512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5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3343A-EB60-9E3C-2D47-3CC57DBB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Open Pistol/22 LR Pistol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47EA4-A6A4-3999-21F1-E9AE59145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Any pistol from 22lr to 50 caliber may be used.</a:t>
            </a:r>
          </a:p>
          <a:p>
            <a:r>
              <a:rPr lang="en-US" sz="2200"/>
              <a:t>Only standard metallic sights may be used</a:t>
            </a:r>
          </a:p>
          <a:p>
            <a:r>
              <a:rPr lang="en-US" sz="2200"/>
              <a:t>Identical course of fire to service pistol</a:t>
            </a:r>
          </a:p>
        </p:txBody>
      </p:sp>
      <p:pic>
        <p:nvPicPr>
          <p:cNvPr id="7" name="Picture 6" descr="A close-up of an object&#10;&#10;Description automatically generated">
            <a:extLst>
              <a:ext uri="{FF2B5EF4-FFF2-40B4-BE49-F238E27FC236}">
                <a16:creationId xmlns:a16="http://schemas.microsoft.com/office/drawing/2014/main" id="{B3004E5F-B3CA-89BD-33B0-DE47D93C5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57" y="3104769"/>
            <a:ext cx="60960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8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0B2B4-B3C1-4159-F62B-46CC2B79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Conclusion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1780-FD53-056B-2F60-3E164DCC7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Can compete as individual or in teams or 4 and 5.</a:t>
            </a:r>
          </a:p>
          <a:p>
            <a:r>
              <a:rPr lang="en-US" sz="2200" dirty="0"/>
              <a:t>Additional information is available for those interested.</a:t>
            </a:r>
          </a:p>
          <a:p>
            <a:r>
              <a:rPr lang="en-US" sz="2200" dirty="0"/>
              <a:t>Any member in good standing can compete.</a:t>
            </a:r>
          </a:p>
          <a:p>
            <a:r>
              <a:rPr lang="en-US" sz="2200" dirty="0"/>
              <a:t>Teams can come from a detachment, a department, a pound, or a pack.</a:t>
            </a:r>
          </a:p>
          <a:p>
            <a:r>
              <a:rPr lang="en-US" sz="2200" dirty="0"/>
              <a:t>Competitors cannot be a member of more than one team.</a:t>
            </a:r>
          </a:p>
          <a:p>
            <a:endParaRPr lang="en-US" sz="2200" dirty="0"/>
          </a:p>
          <a:p>
            <a:pPr marL="0" indent="0" algn="ctr">
              <a:buNone/>
            </a:pPr>
            <a:r>
              <a:rPr lang="en-US" sz="88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703352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367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MARINE CORPS LEAGUE</vt:lpstr>
      <vt:lpstr>Divisions To Compete In</vt:lpstr>
      <vt:lpstr>Service Rifle and Optics Rifle </vt:lpstr>
      <vt:lpstr>Service Rifle/Optics Rifle Course Of Fire</vt:lpstr>
      <vt:lpstr>Service Rifle Special Rules </vt:lpstr>
      <vt:lpstr>Service Pistol</vt:lpstr>
      <vt:lpstr>Service Pistol Course Of Fire</vt:lpstr>
      <vt:lpstr>Open Pistol/22 LR Pistol </vt:lpstr>
      <vt:lpstr>Conclusion</vt:lpstr>
    </vt:vector>
  </TitlesOfParts>
  <Company>Monterey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CORPS LEAGUE</dc:title>
  <dc:creator>Todd Alexander</dc:creator>
  <cp:lastModifiedBy>Todd Alexander</cp:lastModifiedBy>
  <cp:revision>2</cp:revision>
  <dcterms:created xsi:type="dcterms:W3CDTF">2024-04-15T17:22:59Z</dcterms:created>
  <dcterms:modified xsi:type="dcterms:W3CDTF">2024-04-15T18:13:52Z</dcterms:modified>
</cp:coreProperties>
</file>